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2" r:id="rId2"/>
    <p:sldId id="303" r:id="rId3"/>
    <p:sldId id="310" r:id="rId4"/>
    <p:sldId id="311" r:id="rId5"/>
    <p:sldId id="312" r:id="rId6"/>
    <p:sldId id="314" r:id="rId7"/>
    <p:sldId id="313" r:id="rId8"/>
    <p:sldId id="315" r:id="rId9"/>
    <p:sldId id="316" r:id="rId10"/>
    <p:sldId id="317" r:id="rId11"/>
    <p:sldId id="318" r:id="rId12"/>
    <p:sldId id="319" r:id="rId13"/>
    <p:sldId id="320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192D3"/>
    <a:srgbClr val="88ABAD"/>
    <a:srgbClr val="3E99B4"/>
    <a:srgbClr val="5D5BA0"/>
    <a:srgbClr val="F47C30"/>
    <a:srgbClr val="8ED0E6"/>
    <a:srgbClr val="EEEEEE"/>
    <a:srgbClr val="4D4949"/>
    <a:srgbClr val="43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19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20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709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9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2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42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41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2018-01-21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081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2018-01-21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73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2018-01-21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463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2018-01-21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22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2018-01-21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72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2018-01-21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5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E6DCD-4700-455A-AD6D-3C42515F5C57}" type="datetimeFigureOut">
              <a:rPr lang="ko-KR" altLang="en-US" smtClean="0"/>
              <a:t>2018-01-21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5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PykraHtqMo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603418" y="1126165"/>
            <a:ext cx="393035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prstClr val="white"/>
                </a:solidFill>
              </a:rPr>
              <a:t>언리얼</a:t>
            </a:r>
            <a:r>
              <a:rPr lang="ko-KR" altLang="en-US" sz="2000" dirty="0">
                <a:solidFill>
                  <a:prstClr val="white"/>
                </a:solidFill>
              </a:rPr>
              <a:t> 엔진을 이용한</a:t>
            </a:r>
            <a:endParaRPr lang="en-US" altLang="ko-KR" sz="2000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white"/>
                </a:solidFill>
              </a:rPr>
              <a:t>VR </a:t>
            </a:r>
            <a:r>
              <a:rPr lang="ko-KR" altLang="en-US" sz="2400" b="1" dirty="0">
                <a:solidFill>
                  <a:prstClr val="white"/>
                </a:solidFill>
              </a:rPr>
              <a:t>미니게임</a:t>
            </a:r>
            <a:br>
              <a:rPr lang="en-US" altLang="ko-KR" sz="2400" b="1" dirty="0">
                <a:solidFill>
                  <a:prstClr val="white"/>
                </a:solidFill>
              </a:rPr>
            </a:br>
            <a:r>
              <a:rPr lang="ko-KR" altLang="en-US" sz="1000" b="1" dirty="0">
                <a:solidFill>
                  <a:prstClr val="white">
                    <a:lumMod val="75000"/>
                  </a:prstClr>
                </a:solidFill>
              </a:rPr>
              <a:t>조선대학교 컴퓨터공학과</a:t>
            </a:r>
            <a:endParaRPr lang="en-US" altLang="ko-KR" sz="1000" b="1" dirty="0">
              <a:solidFill>
                <a:prstClr val="white">
                  <a:lumMod val="7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prstClr val="white">
                    <a:lumMod val="75000"/>
                  </a:prstClr>
                </a:solidFill>
              </a:rPr>
              <a:t>20124838 </a:t>
            </a:r>
            <a:r>
              <a:rPr lang="ko-KR" altLang="en-US" sz="1000" b="1" dirty="0">
                <a:solidFill>
                  <a:prstClr val="white">
                    <a:lumMod val="75000"/>
                  </a:prstClr>
                </a:solidFill>
              </a:rPr>
              <a:t>김주영</a:t>
            </a:r>
            <a:endParaRPr lang="en-US" altLang="ko-KR" sz="1000" b="1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602514" y="0"/>
            <a:ext cx="6589486" cy="6858000"/>
          </a:xfrm>
          <a:prstGeom prst="rect">
            <a:avLst/>
          </a:prstGeom>
          <a:solidFill>
            <a:srgbClr val="21212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양쪽 모서리가 둥근 사각형 2"/>
          <p:cNvSpPr/>
          <p:nvPr/>
        </p:nvSpPr>
        <p:spPr>
          <a:xfrm rot="16200000">
            <a:off x="4219122" y="3010600"/>
            <a:ext cx="2510971" cy="255815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양쪽 모서리가 둥근 사각형 22"/>
          <p:cNvSpPr/>
          <p:nvPr/>
        </p:nvSpPr>
        <p:spPr>
          <a:xfrm rot="16200000">
            <a:off x="5083260" y="4800764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053791" y="0"/>
            <a:ext cx="6138209" cy="6858000"/>
          </a:xfrm>
          <a:prstGeom prst="rect">
            <a:avLst/>
          </a:prstGeom>
          <a:solidFill>
            <a:srgbClr val="1B1B1B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5499100" y="3110219"/>
            <a:ext cx="2755900" cy="368300"/>
          </a:xfrm>
          <a:custGeom>
            <a:avLst/>
            <a:gdLst>
              <a:gd name="connsiteX0" fmla="*/ 0 w 2755900"/>
              <a:gd name="connsiteY0" fmla="*/ 12700 h 368300"/>
              <a:gd name="connsiteX1" fmla="*/ 304800 w 2755900"/>
              <a:gd name="connsiteY1" fmla="*/ 368300 h 368300"/>
              <a:gd name="connsiteX2" fmla="*/ 571500 w 2755900"/>
              <a:gd name="connsiteY2" fmla="*/ 38100 h 368300"/>
              <a:gd name="connsiteX3" fmla="*/ 850900 w 2755900"/>
              <a:gd name="connsiteY3" fmla="*/ 368300 h 368300"/>
              <a:gd name="connsiteX4" fmla="*/ 1092200 w 2755900"/>
              <a:gd name="connsiteY4" fmla="*/ 76200 h 368300"/>
              <a:gd name="connsiteX5" fmla="*/ 1308100 w 2755900"/>
              <a:gd name="connsiteY5" fmla="*/ 368300 h 368300"/>
              <a:gd name="connsiteX6" fmla="*/ 1409700 w 2755900"/>
              <a:gd name="connsiteY6" fmla="*/ 152400 h 368300"/>
              <a:gd name="connsiteX7" fmla="*/ 1549400 w 2755900"/>
              <a:gd name="connsiteY7" fmla="*/ 292100 h 368300"/>
              <a:gd name="connsiteX8" fmla="*/ 1689100 w 2755900"/>
              <a:gd name="connsiteY8" fmla="*/ 215900 h 368300"/>
              <a:gd name="connsiteX9" fmla="*/ 1765300 w 2755900"/>
              <a:gd name="connsiteY9" fmla="*/ 292100 h 368300"/>
              <a:gd name="connsiteX10" fmla="*/ 1841500 w 2755900"/>
              <a:gd name="connsiteY10" fmla="*/ 127000 h 368300"/>
              <a:gd name="connsiteX11" fmla="*/ 2032000 w 2755900"/>
              <a:gd name="connsiteY11" fmla="*/ 215900 h 368300"/>
              <a:gd name="connsiteX12" fmla="*/ 2184400 w 2755900"/>
              <a:gd name="connsiteY12" fmla="*/ 0 h 368300"/>
              <a:gd name="connsiteX13" fmla="*/ 2552700 w 2755900"/>
              <a:gd name="connsiteY13" fmla="*/ 342900 h 368300"/>
              <a:gd name="connsiteX14" fmla="*/ 2755900 w 2755900"/>
              <a:gd name="connsiteY14" fmla="*/ 228600 h 368300"/>
              <a:gd name="connsiteX15" fmla="*/ 2755900 w 2755900"/>
              <a:gd name="connsiteY15" fmla="*/ 2286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55900" h="368300">
                <a:moveTo>
                  <a:pt x="0" y="12700"/>
                </a:moveTo>
                <a:lnTo>
                  <a:pt x="304800" y="368300"/>
                </a:lnTo>
                <a:lnTo>
                  <a:pt x="571500" y="38100"/>
                </a:lnTo>
                <a:lnTo>
                  <a:pt x="850900" y="368300"/>
                </a:lnTo>
                <a:lnTo>
                  <a:pt x="1092200" y="76200"/>
                </a:lnTo>
                <a:lnTo>
                  <a:pt x="1308100" y="368300"/>
                </a:lnTo>
                <a:lnTo>
                  <a:pt x="1409700" y="152400"/>
                </a:lnTo>
                <a:lnTo>
                  <a:pt x="1549400" y="292100"/>
                </a:lnTo>
                <a:lnTo>
                  <a:pt x="1689100" y="215900"/>
                </a:lnTo>
                <a:lnTo>
                  <a:pt x="1765300" y="292100"/>
                </a:lnTo>
                <a:lnTo>
                  <a:pt x="1841500" y="127000"/>
                </a:lnTo>
                <a:lnTo>
                  <a:pt x="2032000" y="215900"/>
                </a:lnTo>
                <a:lnTo>
                  <a:pt x="2184400" y="0"/>
                </a:lnTo>
                <a:lnTo>
                  <a:pt x="2552700" y="342900"/>
                </a:lnTo>
                <a:lnTo>
                  <a:pt x="2755900" y="228600"/>
                </a:lnTo>
                <a:lnTo>
                  <a:pt x="2755900" y="228600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510812" y="3104634"/>
            <a:ext cx="108234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최종결과물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5524500" y="4685019"/>
            <a:ext cx="3327400" cy="638175"/>
          </a:xfrm>
          <a:custGeom>
            <a:avLst/>
            <a:gdLst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44700 w 3327400"/>
              <a:gd name="connsiteY13" fmla="*/ 33020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22792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31182 w 3327400"/>
              <a:gd name="connsiteY11" fmla="*/ 244475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31182 w 3327400"/>
              <a:gd name="connsiteY11" fmla="*/ 24447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31775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27400" h="638175">
                <a:moveTo>
                  <a:pt x="0" y="304800"/>
                </a:moveTo>
                <a:lnTo>
                  <a:pt x="228600" y="127000"/>
                </a:lnTo>
                <a:lnTo>
                  <a:pt x="419100" y="406400"/>
                </a:lnTo>
                <a:lnTo>
                  <a:pt x="647700" y="203200"/>
                </a:lnTo>
                <a:lnTo>
                  <a:pt x="889000" y="0"/>
                </a:lnTo>
                <a:lnTo>
                  <a:pt x="1054100" y="279400"/>
                </a:lnTo>
                <a:lnTo>
                  <a:pt x="1193800" y="88900"/>
                </a:lnTo>
                <a:lnTo>
                  <a:pt x="1332706" y="231775"/>
                </a:lnTo>
                <a:lnTo>
                  <a:pt x="1511300" y="406400"/>
                </a:lnTo>
                <a:lnTo>
                  <a:pt x="1587500" y="228600"/>
                </a:lnTo>
                <a:lnTo>
                  <a:pt x="1727200" y="431800"/>
                </a:lnTo>
                <a:lnTo>
                  <a:pt x="1816895" y="339725"/>
                </a:lnTo>
                <a:lnTo>
                  <a:pt x="1868487" y="638175"/>
                </a:lnTo>
                <a:lnTo>
                  <a:pt x="2032317" y="269717"/>
                </a:lnTo>
                <a:lnTo>
                  <a:pt x="2120900" y="139700"/>
                </a:lnTo>
                <a:lnTo>
                  <a:pt x="2260600" y="228600"/>
                </a:lnTo>
                <a:lnTo>
                  <a:pt x="3327400" y="231775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122895" y="4685019"/>
            <a:ext cx="734496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schemeClr val="bg1"/>
                </a:solidFill>
              </a:rPr>
              <a:t>Github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539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9" grpId="0" animBg="1"/>
      <p:bldP spid="3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13036" y="4941"/>
            <a:ext cx="1051891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GitHub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Commit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C18546-7831-43C7-8AC1-828715EF4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52" y="1469118"/>
            <a:ext cx="5376250" cy="50909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556D87-3A50-474D-A439-80AB14C84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895" y="1469118"/>
            <a:ext cx="6135444" cy="50909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1796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23" grpId="0" animBg="1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13036" y="4941"/>
            <a:ext cx="1051891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GitHub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input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37B7B6-FFD6-40F8-B16D-E3DA14A27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63" y="3077692"/>
            <a:ext cx="7106642" cy="4858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553D653-C116-4CD8-B27C-CC675368B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63" y="1514945"/>
            <a:ext cx="9412013" cy="11431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2060C10-7CD3-4B5B-A2D7-A236357238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63" y="3914826"/>
            <a:ext cx="9497750" cy="23148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087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23" grpId="0" animBg="1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13036" y="4941"/>
            <a:ext cx="1051891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GitHub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Reload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FAA4421-744C-4F1D-86F4-299905FE0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36" y="1618082"/>
            <a:ext cx="9354856" cy="48298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6720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23" grpId="0" animBg="1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0B6BAE-EBDF-49F8-8509-A7EC9FAFBCF0}"/>
              </a:ext>
            </a:extLst>
          </p:cNvPr>
          <p:cNvSpPr/>
          <p:nvPr/>
        </p:nvSpPr>
        <p:spPr>
          <a:xfrm>
            <a:off x="0" y="2661849"/>
            <a:ext cx="12192000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Q</a:t>
            </a:r>
            <a:r>
              <a:rPr lang="ko-KR" altLang="en-US" sz="48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48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&amp;</a:t>
            </a:r>
            <a:r>
              <a:rPr lang="ko-KR" altLang="en-US" sz="48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48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A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1912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0B6BAE-EBDF-49F8-8509-A7EC9FAFBCF0}"/>
              </a:ext>
            </a:extLst>
          </p:cNvPr>
          <p:cNvSpPr/>
          <p:nvPr/>
        </p:nvSpPr>
        <p:spPr>
          <a:xfrm>
            <a:off x="895590" y="234844"/>
            <a:ext cx="482618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</a:rPr>
              <a:t>프로젝트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</a:rPr>
              <a:t>최종 결과물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4A5724-B998-41DF-8FBC-7C31960B7FBF}"/>
              </a:ext>
            </a:extLst>
          </p:cNvPr>
          <p:cNvSpPr/>
          <p:nvPr/>
        </p:nvSpPr>
        <p:spPr>
          <a:xfrm>
            <a:off x="895590" y="880296"/>
            <a:ext cx="11158291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게임 선택 레벨 </a:t>
            </a:r>
            <a:r>
              <a:rPr lang="ko-KR" altLang="en-US" sz="2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편집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FCFCEA-D792-4F24-A4AF-1EF39E30AE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90" y="1738907"/>
            <a:ext cx="5555560" cy="30092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86AC44D-6353-4E04-B6BA-1B463C8805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208" y="3380764"/>
            <a:ext cx="5765269" cy="31228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9474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0B6BAE-EBDF-49F8-8509-A7EC9FAFBCF0}"/>
              </a:ext>
            </a:extLst>
          </p:cNvPr>
          <p:cNvSpPr/>
          <p:nvPr/>
        </p:nvSpPr>
        <p:spPr>
          <a:xfrm>
            <a:off x="895590" y="234844"/>
            <a:ext cx="482618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프로젝트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최종 결과물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4A5724-B998-41DF-8FBC-7C31960B7FBF}"/>
              </a:ext>
            </a:extLst>
          </p:cNvPr>
          <p:cNvSpPr/>
          <p:nvPr/>
        </p:nvSpPr>
        <p:spPr>
          <a:xfrm>
            <a:off x="895590" y="880296"/>
            <a:ext cx="11158291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 err="1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텔레포트</a:t>
            </a:r>
            <a:r>
              <a:rPr lang="ko-KR" altLang="en-US" sz="2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기능 추가</a:t>
            </a:r>
            <a:endParaRPr lang="en-US" altLang="ko-KR" sz="2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968AA1-E675-4C88-AA5D-7DF421D823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89" y="1786856"/>
            <a:ext cx="4046849" cy="22482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36848F-3A31-4B46-9050-E2A439324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853" y="3024507"/>
            <a:ext cx="8440328" cy="35437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3439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0B6BAE-EBDF-49F8-8509-A7EC9FAFBCF0}"/>
              </a:ext>
            </a:extLst>
          </p:cNvPr>
          <p:cNvSpPr/>
          <p:nvPr/>
        </p:nvSpPr>
        <p:spPr>
          <a:xfrm>
            <a:off x="895590" y="234844"/>
            <a:ext cx="482618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프로젝트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최종 결과물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4A5724-B998-41DF-8FBC-7C31960B7FBF}"/>
              </a:ext>
            </a:extLst>
          </p:cNvPr>
          <p:cNvSpPr/>
          <p:nvPr/>
        </p:nvSpPr>
        <p:spPr>
          <a:xfrm>
            <a:off x="895590" y="880296"/>
            <a:ext cx="11158291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미니게임 맵 및 기능 추가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FD12DF7-C613-45EF-8D0B-8D2A362A7B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25" y="1703067"/>
            <a:ext cx="5854224" cy="31710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6DFD524-4DD8-4FC1-BD3C-536B3F3BA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775" y="3649313"/>
            <a:ext cx="6200992" cy="29489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0813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0B6BAE-EBDF-49F8-8509-A7EC9FAFBCF0}"/>
              </a:ext>
            </a:extLst>
          </p:cNvPr>
          <p:cNvSpPr/>
          <p:nvPr/>
        </p:nvSpPr>
        <p:spPr>
          <a:xfrm>
            <a:off x="895590" y="234844"/>
            <a:ext cx="482618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프로젝트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최종 결과물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4A5724-B998-41DF-8FBC-7C31960B7FBF}"/>
              </a:ext>
            </a:extLst>
          </p:cNvPr>
          <p:cNvSpPr/>
          <p:nvPr/>
        </p:nvSpPr>
        <p:spPr>
          <a:xfrm>
            <a:off x="895590" y="880296"/>
            <a:ext cx="11158291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적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스폰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sz="2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이동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C9C62EA-45D5-4569-BFA3-A0D9D1E3AE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23" y="1686187"/>
            <a:ext cx="3775047" cy="20972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D55BCD0-DC0A-41C3-87C7-741737136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90" y="4140559"/>
            <a:ext cx="6309273" cy="18737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CFAF1C2-1A4C-4501-BD23-0EF4D9ABA6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931" y="2388506"/>
            <a:ext cx="4247808" cy="35041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2A25A20-DC73-48A3-8788-EA1D74429F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283" y="779516"/>
            <a:ext cx="6795456" cy="12073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3735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0B6BAE-EBDF-49F8-8509-A7EC9FAFBCF0}"/>
              </a:ext>
            </a:extLst>
          </p:cNvPr>
          <p:cNvSpPr/>
          <p:nvPr/>
        </p:nvSpPr>
        <p:spPr>
          <a:xfrm>
            <a:off x="895590" y="234844"/>
            <a:ext cx="482618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프로젝트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최종 결과물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4A5724-B998-41DF-8FBC-7C31960B7FBF}"/>
              </a:ext>
            </a:extLst>
          </p:cNvPr>
          <p:cNvSpPr/>
          <p:nvPr/>
        </p:nvSpPr>
        <p:spPr>
          <a:xfrm>
            <a:off x="895590" y="880296"/>
            <a:ext cx="11158291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총알 발사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1CDAB7-2911-48EE-9FB2-B8667F43B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94" y="1661020"/>
            <a:ext cx="4847625" cy="35896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F197AF5-3228-4283-90F9-19DE753D7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319" y="1887523"/>
            <a:ext cx="6268411" cy="19336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7A77507-9DD4-46EA-A46C-10FB469178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444" y="4060153"/>
            <a:ext cx="3896269" cy="25816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8447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0B6BAE-EBDF-49F8-8509-A7EC9FAFBCF0}"/>
              </a:ext>
            </a:extLst>
          </p:cNvPr>
          <p:cNvSpPr/>
          <p:nvPr/>
        </p:nvSpPr>
        <p:spPr>
          <a:xfrm>
            <a:off x="895590" y="234844"/>
            <a:ext cx="482618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프로젝트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최종 결과물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4A5724-B998-41DF-8FBC-7C31960B7FBF}"/>
              </a:ext>
            </a:extLst>
          </p:cNvPr>
          <p:cNvSpPr/>
          <p:nvPr/>
        </p:nvSpPr>
        <p:spPr>
          <a:xfrm>
            <a:off x="895590" y="880296"/>
            <a:ext cx="11158291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재장전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CDB2AC-595F-4E9B-B876-C18921E646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87" y="1636531"/>
            <a:ext cx="4159401" cy="23107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EEA7C2B-45BD-4A43-A6D6-CDE20D0FF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059" y="3947309"/>
            <a:ext cx="7984592" cy="23915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4389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0B6BAE-EBDF-49F8-8509-A7EC9FAFBCF0}"/>
              </a:ext>
            </a:extLst>
          </p:cNvPr>
          <p:cNvSpPr/>
          <p:nvPr/>
        </p:nvSpPr>
        <p:spPr>
          <a:xfrm>
            <a:off x="895590" y="234844"/>
            <a:ext cx="482618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프로젝트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최종 결과물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4A5724-B998-41DF-8FBC-7C31960B7FBF}"/>
              </a:ext>
            </a:extLst>
          </p:cNvPr>
          <p:cNvSpPr/>
          <p:nvPr/>
        </p:nvSpPr>
        <p:spPr>
          <a:xfrm>
            <a:off x="895590" y="880296"/>
            <a:ext cx="11158291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시연 영상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온라인 미디어 2">
            <a:hlinkClick r:id="" action="ppaction://media"/>
            <a:extLst>
              <a:ext uri="{FF2B5EF4-FFF2-40B4-BE49-F238E27FC236}">
                <a16:creationId xmlns:a16="http://schemas.microsoft.com/office/drawing/2014/main" id="{11E70759-707C-429F-A047-91CDC955EB7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555366" y="1858161"/>
            <a:ext cx="5838738" cy="437905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F1C990B-83EE-4781-9800-1665A25FC3EE}"/>
              </a:ext>
            </a:extLst>
          </p:cNvPr>
          <p:cNvSpPr/>
          <p:nvPr/>
        </p:nvSpPr>
        <p:spPr>
          <a:xfrm>
            <a:off x="8777219" y="6488668"/>
            <a:ext cx="3414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https://youtu.be/HPykraHtqMo</a:t>
            </a:r>
          </a:p>
        </p:txBody>
      </p:sp>
    </p:spTree>
    <p:extLst>
      <p:ext uri="{BB962C8B-B14F-4D97-AF65-F5344CB8AC3E}">
        <p14:creationId xmlns:p14="http://schemas.microsoft.com/office/powerpoint/2010/main" val="1101747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13036" y="4941"/>
            <a:ext cx="1051891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GitHub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Main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01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47C258-4288-457D-8882-AA989D962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92" y="1426325"/>
            <a:ext cx="6413954" cy="26832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AB59FE3-ADA5-4C26-A6B2-B60031100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616" y="957211"/>
            <a:ext cx="5531279" cy="56248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2063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23" grpId="0" animBg="1"/>
      <p:bldP spid="5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1861</TotalTime>
  <Words>71</Words>
  <Application>Microsoft Office PowerPoint</Application>
  <PresentationFormat>와이드스크린</PresentationFormat>
  <Paragraphs>33</Paragraphs>
  <Slides>13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김주영</cp:lastModifiedBy>
  <cp:revision>129</cp:revision>
  <cp:lastPrinted>2018-01-21T22:30:17Z</cp:lastPrinted>
  <dcterms:created xsi:type="dcterms:W3CDTF">2017-10-09T06:24:25Z</dcterms:created>
  <dcterms:modified xsi:type="dcterms:W3CDTF">2018-01-21T22:41:06Z</dcterms:modified>
</cp:coreProperties>
</file>